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83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9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61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2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7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1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9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7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0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B8B1-4880-460C-8F88-A00DB4116C6D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9CE8AF-7BE7-4906-863A-0C0628A0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9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2862EC9-F923-2F70-823D-99249D60F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colored text&#10;&#10;AI-generated content may be incorrect.">
            <a:extLst>
              <a:ext uri="{FF2B5EF4-FFF2-40B4-BE49-F238E27FC236}">
                <a16:creationId xmlns:a16="http://schemas.microsoft.com/office/drawing/2014/main" id="{7C2F3DB7-22F2-CC83-9A9A-3908C75C8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07608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F444302-BFB2-8984-7B48-932DA6F30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56" y="2082907"/>
            <a:ext cx="4901271" cy="35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9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4CAB0-59A1-341F-E8BB-36611EDC4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30631A2-A06C-AD6B-0CA8-1ABFD0BB4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6005C969-7D47-92F6-8024-54CE87D33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34456"/>
          </a:xfrm>
          <a:prstGeom prst="rect">
            <a:avLst/>
          </a:prstGeom>
        </p:spPr>
      </p:pic>
      <p:pic>
        <p:nvPicPr>
          <p:cNvPr id="6" name="Picture 5" descr="A collage of a river and a bridge&#10;&#10;AI-generated content may be incorrect.">
            <a:extLst>
              <a:ext uri="{FF2B5EF4-FFF2-40B4-BE49-F238E27FC236}">
                <a16:creationId xmlns:a16="http://schemas.microsoft.com/office/drawing/2014/main" id="{25F95974-AD85-2D7B-445D-8CA5957E8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69" y="2082907"/>
            <a:ext cx="4671100" cy="36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C42A4-B661-72E3-65F6-EEAC17AD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762813D-D158-EEFF-A9B6-FC476A84F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and colored text&#10;&#10;AI-generated content may be incorrect.">
            <a:extLst>
              <a:ext uri="{FF2B5EF4-FFF2-40B4-BE49-F238E27FC236}">
                <a16:creationId xmlns:a16="http://schemas.microsoft.com/office/drawing/2014/main" id="{C5F8F9EF-89EA-762E-D72E-998A77B5A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97880"/>
          </a:xfrm>
          <a:prstGeom prst="rect">
            <a:avLst/>
          </a:prstGeom>
        </p:spPr>
      </p:pic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1B22303E-09A6-E8F1-402E-B6675578F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67" y="2082907"/>
            <a:ext cx="4907593" cy="35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3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C3916-A56A-C26B-4A5D-F3521E02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7786F72-ECDE-7824-18E8-C2CE7FB14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BD3FADE8-BCDB-75DF-2615-30A52403C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6" name="Picture 5" descr="A close up of a card&#10;&#10;AI-generated content may be incorrect.">
            <a:extLst>
              <a:ext uri="{FF2B5EF4-FFF2-40B4-BE49-F238E27FC236}">
                <a16:creationId xmlns:a16="http://schemas.microsoft.com/office/drawing/2014/main" id="{45C0842D-1FD2-F034-67B8-658F6169C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95" y="2082906"/>
            <a:ext cx="4108417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6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FBCEC-F908-ABC5-66E6-D9C3BA5B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EF9F307-6AAC-9D69-61E7-DD05E18B0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A44F0E14-04DB-6BB1-91FF-41C56A935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88152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F826C0B1-AE5B-D2FC-523B-6049531CC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29" y="2082907"/>
            <a:ext cx="3113763" cy="36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0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EC8EA-5C09-8B53-170A-29266ACB1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A15B7C5-DCE1-D7B4-AE8E-DE39C4D3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7B61E7B8-E7B6-075E-7070-8CF2F4EB3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screenshot of a fire&#10;&#10;AI-generated content may be incorrect.">
            <a:extLst>
              <a:ext uri="{FF2B5EF4-FFF2-40B4-BE49-F238E27FC236}">
                <a16:creationId xmlns:a16="http://schemas.microsoft.com/office/drawing/2014/main" id="{0946D288-C605-9A88-EBEB-6F5F13ADE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93" y="2082907"/>
            <a:ext cx="3859927" cy="37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7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412BD-A0AE-167A-48A2-0587E64E2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37BC280-2FFA-FC30-F6E7-19BF75BD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BF3D8CD2-3F6C-AD9D-F68E-9B89A0677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screenshot of a video&#10;&#10;AI-generated content may be incorrect.">
            <a:extLst>
              <a:ext uri="{FF2B5EF4-FFF2-40B4-BE49-F238E27FC236}">
                <a16:creationId xmlns:a16="http://schemas.microsoft.com/office/drawing/2014/main" id="{2882986F-3888-69B2-1D95-195EC5037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45" y="2082907"/>
            <a:ext cx="5035358" cy="28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3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C2761-389B-5A76-88BD-431ABFA40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C257850-90AF-B687-D394-960C8BFBC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D58980B2-455E-B85A-7DBC-A42C377AD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43016"/>
          </a:xfrm>
          <a:prstGeom prst="rect">
            <a:avLst/>
          </a:prstGeom>
        </p:spPr>
      </p:pic>
      <p:pic>
        <p:nvPicPr>
          <p:cNvPr id="6" name="Picture 5" descr="A graph with numbers and a number of text&#10;&#10;AI-generated content may be incorrect.">
            <a:extLst>
              <a:ext uri="{FF2B5EF4-FFF2-40B4-BE49-F238E27FC236}">
                <a16:creationId xmlns:a16="http://schemas.microsoft.com/office/drawing/2014/main" id="{7AA7F259-2847-9EC1-852A-196E2BAB5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18" y="2082906"/>
            <a:ext cx="5048815" cy="32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4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2025-12-20T16:53:50Z</dcterms:created>
  <dcterms:modified xsi:type="dcterms:W3CDTF">2025-12-20T17:08:37Z</dcterms:modified>
</cp:coreProperties>
</file>