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7EE7-F263-8B9D-E705-9392D4791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DB6269-0CB7-68AA-1A25-F3F56CE34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44CF3-D3FC-412E-8E3D-FF2F00C01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B47E-A76A-4046-AF88-A90373146312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06A5-9701-DEFF-D5E5-7FA605797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561C7-FDC8-8FAF-744E-C59274D52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D3A2-2442-4336-9B86-A7DB0E371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87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4990D-60CE-31D2-8D89-DAC38115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54AAF7-801E-44C5-F61F-EFAB79648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E226D-F877-84AF-90ED-1EFD3261D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B47E-A76A-4046-AF88-A90373146312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4894CF-99D5-771A-FAEB-C9CFC169F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2D03E-84CA-AFD2-6267-C8BAE183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D3A2-2442-4336-9B86-A7DB0E371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22E74D-29EC-E5DC-68FE-75B8AED44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229A2-AAC3-6000-265F-F68A88745A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36BED-1A9C-3921-2473-718C92FE7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B47E-A76A-4046-AF88-A90373146312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956759-B895-206E-C08A-C1FF55989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5184B7-9CEC-FA13-ED47-0DD20C07C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D3A2-2442-4336-9B86-A7DB0E371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1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B92F0-C4CE-B93F-9DCE-157FF57CF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AAE8D-E682-F9F5-0A55-88857AB96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1FD48-C173-165B-31B7-09FEB9A90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B47E-A76A-4046-AF88-A90373146312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AF3A7-FF82-38A6-F4AB-AFB62E4C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AC697-5DAD-5235-FCE1-68C9CC6B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D3A2-2442-4336-9B86-A7DB0E371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4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29FC-FB91-8D39-8A47-751B72F0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C0310-2F59-4D4B-1CA7-F7D7336E3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C765B-327D-F22F-C820-71528FCA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B47E-A76A-4046-AF88-A90373146312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39F18-1249-19A8-268E-5A4211341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4F246-68FB-A13F-AD1F-982249B2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D3A2-2442-4336-9B86-A7DB0E371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32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80A8E-F2D7-41C9-B059-5351E5E5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D0B80-35D7-891F-4F16-A07FA368E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1CB99D-CBD7-AFE4-A77C-265DE471F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2BD00C-381F-B257-4166-82DA2741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B47E-A76A-4046-AF88-A90373146312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B748CB-DEF1-8B30-AB2C-9BD34E669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AEF313-4E2A-812B-31A9-2F95A221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D3A2-2442-4336-9B86-A7DB0E371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00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C46C-3346-F33C-3BDA-B6E9BCBB3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61D93B-E0FE-A94E-DADF-408190D42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21F4F-A072-288B-E53B-B5037F97E9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9E5EE2-1F52-6010-ECF4-B4935F920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136089-C8E7-CD1F-840D-02BECFAC9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6AAC70-9332-3A49-D8A2-3F113A337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B47E-A76A-4046-AF88-A90373146312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19185B-EE4A-C467-DF5A-1C395CCDF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4EF2D6-85B5-D9DE-8B89-9F1EB8F3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D3A2-2442-4336-9B86-A7DB0E371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2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82365-E675-4EA2-C97F-325E17EA3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C84E70-12D4-86BB-9BDE-D9696E041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B47E-A76A-4046-AF88-A90373146312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88D81-A7E8-5301-D8ED-8ECA8C80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E7EC7-0ECB-CDA1-9D91-8637D1326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D3A2-2442-4336-9B86-A7DB0E371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47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41B10F-811C-3FC5-A6A4-4AAEF5FC7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B47E-A76A-4046-AF88-A90373146312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25A1B-48C5-9CF0-7112-5FA571993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989B0E-C220-BD42-5901-FA0FE26D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D3A2-2442-4336-9B86-A7DB0E371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16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48B43-C8B3-3674-F5E2-CAC45C11C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8C9E1-BC88-96FE-E637-3FEFE797B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FDE6D-2E8B-7BE9-E3F1-254AA12C5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5671F-AC02-F78F-B0D5-774E48C6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B47E-A76A-4046-AF88-A90373146312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98C82-7423-8899-937C-8F67FC10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90BF-DF82-6C72-B741-3E2C6CBA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D3A2-2442-4336-9B86-A7DB0E371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083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655C8-75E6-ABFA-79D7-D31AD8277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BEAA99-3C98-BEDC-A564-593988E4E6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018B6F-D7F1-82F5-31C5-A3EE8A667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C0D639-2F6D-7CE0-3068-F0E314C607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B47E-A76A-4046-AF88-A90373146312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75017-E3DE-A521-BE74-0C97BEC10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180C4-F724-3B36-34BE-03D5FF670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3D3A2-2442-4336-9B86-A7DB0E371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0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507A8B-FB2D-0A24-2659-CAAF00928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715AB-1758-2DB1-D3FB-68CFF5AA9E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A7551-5C33-52CA-C465-AB13136D0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9F5B47E-A76A-4046-AF88-A90373146312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B0E7E-5143-3815-39B6-C75EBE6EBC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701F-E77D-F522-453E-CA3E1069E6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D3D3A2-2442-4336-9B86-A7DB0E3713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6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child holding a teddy bear&#10;&#10;AI-generated content may be incorrect.">
            <a:extLst>
              <a:ext uri="{FF2B5EF4-FFF2-40B4-BE49-F238E27FC236}">
                <a16:creationId xmlns:a16="http://schemas.microsoft.com/office/drawing/2014/main" id="{54569393-84BA-206D-0730-ACAE33037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68659" cy="5102352"/>
          </a:xfrm>
          <a:prstGeom prst="rect">
            <a:avLst/>
          </a:prstGeom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D37775E-1B88-50C2-88AB-7C03EE56A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940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mic strip of a child playing a board game&#10;&#10;AI-generated content may be incorrect.">
            <a:extLst>
              <a:ext uri="{FF2B5EF4-FFF2-40B4-BE49-F238E27FC236}">
                <a16:creationId xmlns:a16="http://schemas.microsoft.com/office/drawing/2014/main" id="{7F180499-BC8A-D5A3-67A3-894D4CBB3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56"/>
            <a:ext cx="7443216" cy="5263629"/>
          </a:xfrm>
          <a:prstGeom prst="rect">
            <a:avLst/>
          </a:prstGeom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D37775E-1B88-50C2-88AB-7C03EE56A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82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child pointing at a teddy bear&#10;&#10;AI-generated content may be incorrect.">
            <a:extLst>
              <a:ext uri="{FF2B5EF4-FFF2-40B4-BE49-F238E27FC236}">
                <a16:creationId xmlns:a16="http://schemas.microsoft.com/office/drawing/2014/main" id="{4B437F6C-F3E0-06D7-115F-8E8A1FAC4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474"/>
            <a:ext cx="7314949" cy="5111651"/>
          </a:xfrm>
          <a:prstGeom prst="rect">
            <a:avLst/>
          </a:prstGeom>
        </p:spPr>
      </p:pic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D37775E-1B88-50C2-88AB-7C03EE56A8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553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D37775E-1B88-50C2-88AB-7C03EE56A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artoon of a child holding a book&#10;&#10;AI-generated content may be incorrect.">
            <a:extLst>
              <a:ext uri="{FF2B5EF4-FFF2-40B4-BE49-F238E27FC236}">
                <a16:creationId xmlns:a16="http://schemas.microsoft.com/office/drawing/2014/main" id="{B72671B7-9D1E-DDB5-1E01-59E479471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1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4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D37775E-1B88-50C2-88AB-7C03EE56A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omic strip of a child hugging a child&#10;&#10;AI-generated content may be incorrect.">
            <a:extLst>
              <a:ext uri="{FF2B5EF4-FFF2-40B4-BE49-F238E27FC236}">
                <a16:creationId xmlns:a16="http://schemas.microsoft.com/office/drawing/2014/main" id="{4B7FA23A-70CA-4E62-E9ED-E0F78CABA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11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24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D37775E-1B88-50C2-88AB-7C03EE56A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omic strip of a baby&#10;&#10;AI-generated content may be incorrect.">
            <a:extLst>
              <a:ext uri="{FF2B5EF4-FFF2-40B4-BE49-F238E27FC236}">
                <a16:creationId xmlns:a16="http://schemas.microsoft.com/office/drawing/2014/main" id="{738F0FAE-E617-9198-4A80-11449D64D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8768" cy="5783984"/>
          </a:xfrm>
          <a:prstGeom prst="rect">
            <a:avLst/>
          </a:prstGeom>
        </p:spPr>
      </p:pic>
      <p:pic>
        <p:nvPicPr>
          <p:cNvPr id="6" name="Picture 5" descr="A cartoon of two people&#10;&#10;AI-generated content may be incorrect.">
            <a:extLst>
              <a:ext uri="{FF2B5EF4-FFF2-40B4-BE49-F238E27FC236}">
                <a16:creationId xmlns:a16="http://schemas.microsoft.com/office/drawing/2014/main" id="{BCBB7F69-2EB0-25ED-C344-3A84421F7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768" y="2028042"/>
            <a:ext cx="5687568" cy="3820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19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D37775E-1B88-50C2-88AB-7C03EE56A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 descr="A comic page of a child in a blue uniform&#10;&#10;AI-generated content may be incorrect.">
            <a:extLst>
              <a:ext uri="{FF2B5EF4-FFF2-40B4-BE49-F238E27FC236}">
                <a16:creationId xmlns:a16="http://schemas.microsoft.com/office/drawing/2014/main" id="{BC16AB3D-9FEA-6D89-765C-6C7992DE13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81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8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1</cp:revision>
  <dcterms:created xsi:type="dcterms:W3CDTF">2025-12-29T15:56:47Z</dcterms:created>
  <dcterms:modified xsi:type="dcterms:W3CDTF">2025-12-29T15:59:17Z</dcterms:modified>
</cp:coreProperties>
</file>