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34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78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7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4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527F-0AED-4059-8D89-03F125197A2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5DFEEF-090D-41B7-B4FE-2B35D34B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FB3F96-006B-62CA-3FB0-0D4BEC719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" y="0"/>
            <a:ext cx="8960635" cy="5910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16A17-E885-8A4A-831B-4898F8728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34" y="1"/>
            <a:ext cx="338997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2026-01-06T12:25:23Z</dcterms:created>
  <dcterms:modified xsi:type="dcterms:W3CDTF">2026-01-06T13:29:23Z</dcterms:modified>
</cp:coreProperties>
</file>