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8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607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08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207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505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014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18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83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9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4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59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8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3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49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72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9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2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FF3D6-E5B6-4C63-A792-E9E6D1AF09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EFD0E9-E12D-4267-B67F-8CA55A0C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00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mic of a person and a child&#10;&#10;AI-generated content may be incorrect.">
            <a:extLst>
              <a:ext uri="{FF2B5EF4-FFF2-40B4-BE49-F238E27FC236}">
                <a16:creationId xmlns:a16="http://schemas.microsoft.com/office/drawing/2014/main" id="{ECD3287E-70E2-4462-4C8D-22E858BE89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8412480" cy="5231153"/>
          </a:xfrm>
          <a:prstGeom prst="rect">
            <a:avLst/>
          </a:prstGeom>
        </p:spPr>
      </p:pic>
      <p:pic>
        <p:nvPicPr>
          <p:cNvPr id="5" name="Picture 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89B2F28-7132-BB3C-CE49-8BEDCA2479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667" y="1"/>
            <a:ext cx="4139333" cy="176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7414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2026-01-04T15:41:25Z</dcterms:created>
  <dcterms:modified xsi:type="dcterms:W3CDTF">2026-01-04T15:47:46Z</dcterms:modified>
</cp:coreProperties>
</file>