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76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685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30224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5644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62896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0777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514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869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011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50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066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666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808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646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630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785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432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5176139-1A00-55BB-EC26-7FCB20BB96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957793D-94B1-43B8-83DA-B444DA347F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1" y="12700"/>
            <a:ext cx="6644131" cy="5655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09134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3</cp:revision>
  <dcterms:created xsi:type="dcterms:W3CDTF">2026-01-07T19:42:16Z</dcterms:created>
  <dcterms:modified xsi:type="dcterms:W3CDTF">2026-01-07T19:54:54Z</dcterms:modified>
</cp:coreProperties>
</file>