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8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4153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77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6857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06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77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1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9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2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10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5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03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1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7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04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BF186-4689-4DCE-86BA-48855855DA62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588087-A08C-485C-9160-438ACBB9A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64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7FD8B6-3464-A338-1440-145039D92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257AC6D-505F-1EFD-15DA-7DE6C4179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433" y="27433"/>
            <a:ext cx="5735039" cy="576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78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2026-01-09T14:04:46Z</dcterms:created>
  <dcterms:modified xsi:type="dcterms:W3CDTF">2026-01-09T14:12:47Z</dcterms:modified>
</cp:coreProperties>
</file>