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24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0772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8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7298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821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09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179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9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81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4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9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602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2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272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9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134C8-6F14-4FA1-9D45-220D941AE9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1821C77-4423-46D2-BDE2-05EFA5E0B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336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6B8A839-3A39-6A05-109A-1045BF2229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B8F8156-7F0B-3DE1-7FD3-FE8586A166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575"/>
            <a:ext cx="7340837" cy="491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1069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2026-01-09T12:48:30Z</dcterms:created>
  <dcterms:modified xsi:type="dcterms:W3CDTF">2026-01-09T13:00:52Z</dcterms:modified>
</cp:coreProperties>
</file>