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4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1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57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95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18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9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3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1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1390AE-A206-B52E-A4A0-F67DB35BDB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9" y="31575"/>
            <a:ext cx="7243830" cy="494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2026-01-11T17:34:16Z</dcterms:created>
  <dcterms:modified xsi:type="dcterms:W3CDTF">2026-01-11T17:43:16Z</dcterms:modified>
</cp:coreProperties>
</file>