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4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1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57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95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18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9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3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1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024EBD4-0077-2252-393B-D8CD5E97F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19" y="43795"/>
            <a:ext cx="5716069" cy="57160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E40B8F-CDB8-84C9-3D47-E6D3FE1F25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688" y="2082907"/>
            <a:ext cx="5544312" cy="371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2026-01-11T17:34:16Z</dcterms:created>
  <dcterms:modified xsi:type="dcterms:W3CDTF">2026-01-12T11:01:22Z</dcterms:modified>
</cp:coreProperties>
</file>