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76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63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6106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97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2001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65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88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53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6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58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5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36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5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14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90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1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13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D1D0284-8A09-D62D-BF25-254E472575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7E70320-0EF1-2E05-7185-43E94EC51B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136" y="80934"/>
            <a:ext cx="3940813" cy="572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4798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2026-01-14T20:43:03Z</dcterms:created>
  <dcterms:modified xsi:type="dcterms:W3CDTF">2026-01-14T21:10:43Z</dcterms:modified>
</cp:coreProperties>
</file>