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2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9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886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96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892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56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39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1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4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8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9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6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56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1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34CA6-F9E2-8DA9-1E23-6F6747716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C3A3A4-62EA-07C6-A7B8-6A0372353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893" y="0"/>
            <a:ext cx="5741056" cy="604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2026-01-16T11:57:31Z</dcterms:created>
  <dcterms:modified xsi:type="dcterms:W3CDTF">2026-01-16T12:06:13Z</dcterms:modified>
</cp:coreProperties>
</file>