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512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51B3E-815C-4A59-8F7E-C311C9E06984}" type="datetimeFigureOut">
              <a:rPr lang="en-US" smtClean="0"/>
              <a:t>1/11/2026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EE130-D831-43E2-BFC2-46DB8BE2A8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16969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51B3E-815C-4A59-8F7E-C311C9E06984}" type="datetimeFigureOut">
              <a:rPr lang="en-US" smtClean="0"/>
              <a:t>1/11/2026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EE130-D831-43E2-BFC2-46DB8BE2A8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25230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51B3E-815C-4A59-8F7E-C311C9E06984}" type="datetimeFigureOut">
              <a:rPr lang="en-US" smtClean="0"/>
              <a:t>1/11/2026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EE130-D831-43E2-BFC2-46DB8BE2A8FE}" type="slidenum">
              <a:rPr lang="en-US" smtClean="0"/>
              <a:t>‹#›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81956958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51B3E-815C-4A59-8F7E-C311C9E06984}" type="datetimeFigureOut">
              <a:rPr lang="en-US" smtClean="0"/>
              <a:t>1/11/2026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EE130-D831-43E2-BFC2-46DB8BE2A8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755555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51B3E-815C-4A59-8F7E-C311C9E06984}" type="datetimeFigureOut">
              <a:rPr lang="en-US" smtClean="0"/>
              <a:t>1/11/2026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EE130-D831-43E2-BFC2-46DB8BE2A8FE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72974610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51B3E-815C-4A59-8F7E-C311C9E06984}" type="datetimeFigureOut">
              <a:rPr lang="en-US" smtClean="0"/>
              <a:t>1/11/2026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EE130-D831-43E2-BFC2-46DB8BE2A8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441703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51B3E-815C-4A59-8F7E-C311C9E06984}" type="datetimeFigureOut">
              <a:rPr lang="en-US" smtClean="0"/>
              <a:t>1/11/2026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EE130-D831-43E2-BFC2-46DB8BE2A8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400281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51B3E-815C-4A59-8F7E-C311C9E06984}" type="datetimeFigureOut">
              <a:rPr lang="en-US" smtClean="0"/>
              <a:t>1/11/2026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EE130-D831-43E2-BFC2-46DB8BE2A8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4608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51B3E-815C-4A59-8F7E-C311C9E06984}" type="datetimeFigureOut">
              <a:rPr lang="en-US" smtClean="0"/>
              <a:t>1/11/2026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EE130-D831-43E2-BFC2-46DB8BE2A8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53606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51B3E-815C-4A59-8F7E-C311C9E06984}" type="datetimeFigureOut">
              <a:rPr lang="en-US" smtClean="0"/>
              <a:t>1/11/2026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EE130-D831-43E2-BFC2-46DB8BE2A8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39362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51B3E-815C-4A59-8F7E-C311C9E06984}" type="datetimeFigureOut">
              <a:rPr lang="en-US" smtClean="0"/>
              <a:t>1/11/2026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EE130-D831-43E2-BFC2-46DB8BE2A8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63103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51B3E-815C-4A59-8F7E-C311C9E06984}" type="datetimeFigureOut">
              <a:rPr lang="en-US" smtClean="0"/>
              <a:t>1/11/2026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EE130-D831-43E2-BFC2-46DB8BE2A8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80358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51B3E-815C-4A59-8F7E-C311C9E06984}" type="datetimeFigureOut">
              <a:rPr lang="en-US" smtClean="0"/>
              <a:t>1/11/2026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EE130-D831-43E2-BFC2-46DB8BE2A8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49710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51B3E-815C-4A59-8F7E-C311C9E06984}" type="datetimeFigureOut">
              <a:rPr lang="en-US" smtClean="0"/>
              <a:t>1/11/2026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EE130-D831-43E2-BFC2-46DB8BE2A8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15420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51B3E-815C-4A59-8F7E-C311C9E06984}" type="datetimeFigureOut">
              <a:rPr lang="en-US" smtClean="0"/>
              <a:t>1/11/2026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EE130-D831-43E2-BFC2-46DB8BE2A8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22679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51B3E-815C-4A59-8F7E-C311C9E06984}" type="datetimeFigureOut">
              <a:rPr lang="en-US" smtClean="0"/>
              <a:t>1/11/2026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EE130-D831-43E2-BFC2-46DB8BE2A8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85314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951B3E-815C-4A59-8F7E-C311C9E06984}" type="datetimeFigureOut">
              <a:rPr lang="en-US" smtClean="0"/>
              <a:t>1/11/2026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9D7EE130-D831-43E2-BFC2-46DB8BE2A8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962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B97E48A4-0F56-72BA-B4B8-028C32BC522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4949" y="0"/>
            <a:ext cx="4877051" cy="2082907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B67B1AA8-FB93-05D1-2DAC-0DD974E0CA1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8549" y="0"/>
            <a:ext cx="5656400" cy="56312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5589848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Trebuchet MS</vt:lpstr>
      <vt:lpstr>Wingdings 3</vt:lpstr>
      <vt:lpstr>Facet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Linda Karr</dc:creator>
  <cp:lastModifiedBy>Linda Karr</cp:lastModifiedBy>
  <cp:revision>3</cp:revision>
  <dcterms:created xsi:type="dcterms:W3CDTF">2026-01-11T12:35:32Z</dcterms:created>
  <dcterms:modified xsi:type="dcterms:W3CDTF">2026-01-11T12:43:04Z</dcterms:modified>
</cp:coreProperties>
</file>