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43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16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6320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222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29423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837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49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704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131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1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2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554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29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298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00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1DD8B-20A0-4406-9E9E-09DD6F98598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9337F21-D49D-4ED0-A91D-B4904A1A1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63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2594519-E8FD-3657-8120-860092B8F5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742E214-7E24-CFAE-48D7-B2F9411D51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314949" cy="573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40919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2</cp:revision>
  <dcterms:created xsi:type="dcterms:W3CDTF">2026-01-07T11:48:02Z</dcterms:created>
  <dcterms:modified xsi:type="dcterms:W3CDTF">2026-01-07T11:55:21Z</dcterms:modified>
</cp:coreProperties>
</file>