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9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4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565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3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0685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60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36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6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1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2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7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9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0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1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5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4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E2A4B52-735B-50E1-7DA7-8350F8ECD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ollage of images of a road safety and health care&#10;&#10;AI-generated content may be incorrect.">
            <a:extLst>
              <a:ext uri="{FF2B5EF4-FFF2-40B4-BE49-F238E27FC236}">
                <a16:creationId xmlns:a16="http://schemas.microsoft.com/office/drawing/2014/main" id="{2E82B1CC-39A0-54C2-4326-6D05B0E60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49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03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1</cp:revision>
  <dcterms:created xsi:type="dcterms:W3CDTF">2026-01-04T15:09:38Z</dcterms:created>
  <dcterms:modified xsi:type="dcterms:W3CDTF">2026-01-04T15:10:35Z</dcterms:modified>
</cp:coreProperties>
</file>