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2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4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4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951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94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03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0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2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1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8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2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9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4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F3D6-E5B6-4C63-A792-E9E6D1AF09F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EFD0E9-E12D-4267-B67F-8CA55A0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7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1EA11-7AEA-4F95-500D-FA792D444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58DF308-91F8-2B90-C4B0-68EF796D8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67" y="1"/>
            <a:ext cx="4139333" cy="1767840"/>
          </a:xfrm>
          <a:prstGeom prst="rect">
            <a:avLst/>
          </a:prstGeom>
        </p:spPr>
      </p:pic>
      <p:pic>
        <p:nvPicPr>
          <p:cNvPr id="4" name="Picture 3" descr="A cartoon of a person with an anvil and an anvil in a car&#10;&#10;AI-generated content may be incorrect.">
            <a:extLst>
              <a:ext uri="{FF2B5EF4-FFF2-40B4-BE49-F238E27FC236}">
                <a16:creationId xmlns:a16="http://schemas.microsoft.com/office/drawing/2014/main" id="{943402F9-8C0E-04B4-72AC-5688EA022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92412" cy="53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861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2026-01-04T15:41:25Z</dcterms:created>
  <dcterms:modified xsi:type="dcterms:W3CDTF">2026-01-04T15:47:23Z</dcterms:modified>
</cp:coreProperties>
</file>