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18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0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6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DBB4-40F4-4849-A9FB-F791D533D6B9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C4FE62-8DED-462B-BFEB-EEBD536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E89AD-A2AD-E827-14F0-E4F4886F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4938" cy="487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7630D-FFF1-6A3C-E819-836925F4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78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2026-01-08T14:23:06Z</dcterms:created>
  <dcterms:modified xsi:type="dcterms:W3CDTF">2026-01-08T14:27:47Z</dcterms:modified>
</cp:coreProperties>
</file>