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68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A959-E748-4EBA-8FB1-A9158B0030BD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3246-06D3-46F8-AB18-7C3622E97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87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A959-E748-4EBA-8FB1-A9158B0030BD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3246-06D3-46F8-AB18-7C3622E97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A959-E748-4EBA-8FB1-A9158B0030BD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3246-06D3-46F8-AB18-7C3622E9757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783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A959-E748-4EBA-8FB1-A9158B0030BD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3246-06D3-46F8-AB18-7C3622E97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845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A959-E748-4EBA-8FB1-A9158B0030BD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3246-06D3-46F8-AB18-7C3622E9757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1036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A959-E748-4EBA-8FB1-A9158B0030BD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3246-06D3-46F8-AB18-7C3622E97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77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A959-E748-4EBA-8FB1-A9158B0030BD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3246-06D3-46F8-AB18-7C3622E97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492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A959-E748-4EBA-8FB1-A9158B0030BD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3246-06D3-46F8-AB18-7C3622E97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502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A959-E748-4EBA-8FB1-A9158B0030BD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3246-06D3-46F8-AB18-7C3622E97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93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A959-E748-4EBA-8FB1-A9158B0030BD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3246-06D3-46F8-AB18-7C3622E97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3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A959-E748-4EBA-8FB1-A9158B0030BD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3246-06D3-46F8-AB18-7C3622E97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648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A959-E748-4EBA-8FB1-A9158B0030BD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3246-06D3-46F8-AB18-7C3622E97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58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A959-E748-4EBA-8FB1-A9158B0030BD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3246-06D3-46F8-AB18-7C3622E97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55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A959-E748-4EBA-8FB1-A9158B0030BD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3246-06D3-46F8-AB18-7C3622E97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46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A959-E748-4EBA-8FB1-A9158B0030BD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3246-06D3-46F8-AB18-7C3622E97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64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3246-06D3-46F8-AB18-7C3622E9757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A959-E748-4EBA-8FB1-A9158B0030BD}" type="datetimeFigureOut">
              <a:rPr lang="en-US" smtClean="0"/>
              <a:t>1/9/2026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31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1A959-E748-4EBA-8FB1-A9158B0030BD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C9A3246-06D3-46F8-AB18-7C3622E97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733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20B913-8870-2CB2-A18D-55F4894C6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6D7BAD-AD2A-3117-0373-0BB9B41BD1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582" y="41276"/>
            <a:ext cx="5711367" cy="576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01180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Trebuchet MS</vt:lpstr>
      <vt:lpstr>Wingdings 3</vt:lpstr>
      <vt:lpstr>Facet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3</cp:revision>
  <dcterms:created xsi:type="dcterms:W3CDTF">2026-01-09T14:01:07Z</dcterms:created>
  <dcterms:modified xsi:type="dcterms:W3CDTF">2026-01-09T14:20:41Z</dcterms:modified>
</cp:coreProperties>
</file>