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2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5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4742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1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345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54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56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3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3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8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1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9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3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8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B8A839-3A39-6A05-109A-1045BF222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0D06DF-9678-306F-4999-B835CF3F4C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97" y="76204"/>
            <a:ext cx="7222952" cy="480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069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2026-01-09T12:48:30Z</dcterms:created>
  <dcterms:modified xsi:type="dcterms:W3CDTF">2026-01-10T12:03:06Z</dcterms:modified>
</cp:coreProperties>
</file>