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0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510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4416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88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4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5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2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5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8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A1479-EA2D-455F-A777-047A6944DF1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0B4B6-0D9B-BAAA-092F-7C68B56EA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3D65B2-91D0-90BF-6C71-3DAB5381F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49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946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5</cp:revision>
  <dcterms:created xsi:type="dcterms:W3CDTF">2026-01-11T17:34:16Z</dcterms:created>
  <dcterms:modified xsi:type="dcterms:W3CDTF">2026-01-11T17:49:58Z</dcterms:modified>
</cp:coreProperties>
</file>