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4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8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4400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4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0839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91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14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6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27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4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8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3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8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4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2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1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603030-91F3-F7CC-97A5-71A8A68B7F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7626"/>
            <a:ext cx="7314949" cy="468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11</cp:revision>
  <dcterms:created xsi:type="dcterms:W3CDTF">2026-01-11T17:34:16Z</dcterms:created>
  <dcterms:modified xsi:type="dcterms:W3CDTF">2026-01-12T19:30:43Z</dcterms:modified>
</cp:coreProperties>
</file>