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583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03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398104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849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0769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09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558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50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275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944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73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58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63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32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22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20B9C-E84E-4E3D-8E22-3836E0B48B90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663BC6-DC9A-457E-8149-09947C720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91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241C23D-20E7-DD30-8345-DEAF07BFCF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521" y="1"/>
            <a:ext cx="4442782" cy="598932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D1D0284-8A09-D62D-BF25-254E472575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4798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2026-01-14T20:43:03Z</dcterms:created>
  <dcterms:modified xsi:type="dcterms:W3CDTF">2026-01-14T21:24:53Z</dcterms:modified>
</cp:coreProperties>
</file>