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792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61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5860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79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958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04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98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10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896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2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4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24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5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09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14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1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1F3DA-C222-4040-A9C6-7441B8F6665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FC8DFA-B973-4AA3-943C-D4FDFE77A4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8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A1D5568-D9E0-6142-F751-D504137BC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663543" cy="512451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13CC8F-2D42-508E-BFB8-9916ED7C4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686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2026-01-15T18:10:15Z</dcterms:created>
  <dcterms:modified xsi:type="dcterms:W3CDTF">2026-01-15T18:14:43Z</dcterms:modified>
</cp:coreProperties>
</file>