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575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013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449530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2826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248831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1617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091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4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144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413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362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7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406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60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156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939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398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1E34CA6-F9E2-8DA9-1E23-6F6747716B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5F5FA57-7AC1-DC73-3C50-F8D700AD52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0129" y="0"/>
            <a:ext cx="3899726" cy="5790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9561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3</cp:revision>
  <dcterms:created xsi:type="dcterms:W3CDTF">2026-01-16T11:57:31Z</dcterms:created>
  <dcterms:modified xsi:type="dcterms:W3CDTF">2026-01-16T12:07:51Z</dcterms:modified>
</cp:coreProperties>
</file>