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1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46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466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18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8536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4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28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23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0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61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68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6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8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9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44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6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1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97E48A4-0F56-72BA-B4B8-028C32BC5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AC013C0-6AF7-36F7-058E-BD50547E0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442" y="0"/>
            <a:ext cx="6012507" cy="590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5898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2026-01-11T12:35:32Z</dcterms:created>
  <dcterms:modified xsi:type="dcterms:W3CDTF">2026-01-11T12:43:47Z</dcterms:modified>
</cp:coreProperties>
</file>