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5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5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22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7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9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0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4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9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7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2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0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8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2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3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94519-E8FD-3657-8120-860092B8F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D12F92-71C2-571B-065C-25D471F8F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091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2026-01-07T11:48:02Z</dcterms:created>
  <dcterms:modified xsi:type="dcterms:W3CDTF">2026-01-07T11:54:03Z</dcterms:modified>
</cp:coreProperties>
</file>