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1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1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26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5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570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2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4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9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0606-310F-4AF5-B63F-46B3389B51DF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4958E7-9AC6-4E67-A802-D72019C88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E2A4B52-735B-50E1-7DA7-8350F8ECD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ollection of informational signs&#10;&#10;AI-generated content may be incorrect.">
            <a:extLst>
              <a:ext uri="{FF2B5EF4-FFF2-40B4-BE49-F238E27FC236}">
                <a16:creationId xmlns:a16="http://schemas.microsoft.com/office/drawing/2014/main" id="{A36FF149-F8EF-17D5-EE6C-B0534BF72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5710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03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2026-01-04T15:09:38Z</dcterms:created>
  <dcterms:modified xsi:type="dcterms:W3CDTF">2026-01-04T15:11:45Z</dcterms:modified>
</cp:coreProperties>
</file>