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34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2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8327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03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5108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76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97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2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5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8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4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4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5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677B8-B572-4949-B7D2-2BD8C821896E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4D6DB84-279D-43E8-A197-4915F5C121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3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176139-1A00-55BB-EC26-7FCB20BB9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6D9145F-69D6-7EDF-18F2-5F1D1BED06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" y="0"/>
            <a:ext cx="7114032" cy="568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0913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2026-01-07T19:42:16Z</dcterms:created>
  <dcterms:modified xsi:type="dcterms:W3CDTF">2026-01-07T20:08:41Z</dcterms:modified>
</cp:coreProperties>
</file>