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4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9" d="100"/>
          <a:sy n="59" d="100"/>
        </p:scale>
        <p:origin x="68" y="2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51A959-E748-4EBA-8FB1-A9158B0030BD}" type="datetimeFigureOut">
              <a:rPr lang="en-US" smtClean="0"/>
              <a:t>1/9/2026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9A3246-06D3-46F8-AB18-7C3622E975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82425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51A959-E748-4EBA-8FB1-A9158B0030BD}" type="datetimeFigureOut">
              <a:rPr lang="en-US" smtClean="0"/>
              <a:t>1/9/2026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9A3246-06D3-46F8-AB18-7C3622E975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99467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51A959-E748-4EBA-8FB1-A9158B0030BD}" type="datetimeFigureOut">
              <a:rPr lang="en-US" smtClean="0"/>
              <a:t>1/9/2026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9A3246-06D3-46F8-AB18-7C3622E9757D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06213552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51A959-E748-4EBA-8FB1-A9158B0030BD}" type="datetimeFigureOut">
              <a:rPr lang="en-US" smtClean="0"/>
              <a:t>1/9/2026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9A3246-06D3-46F8-AB18-7C3622E975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498088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51A959-E748-4EBA-8FB1-A9158B0030BD}" type="datetimeFigureOut">
              <a:rPr lang="en-US" smtClean="0"/>
              <a:t>1/9/2026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9A3246-06D3-46F8-AB18-7C3622E9757D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45775008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51A959-E748-4EBA-8FB1-A9158B0030BD}" type="datetimeFigureOut">
              <a:rPr lang="en-US" smtClean="0"/>
              <a:t>1/9/2026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9A3246-06D3-46F8-AB18-7C3622E975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137159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51A959-E748-4EBA-8FB1-A9158B0030BD}" type="datetimeFigureOut">
              <a:rPr lang="en-US" smtClean="0"/>
              <a:t>1/9/2026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9A3246-06D3-46F8-AB18-7C3622E975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570340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51A959-E748-4EBA-8FB1-A9158B0030BD}" type="datetimeFigureOut">
              <a:rPr lang="en-US" smtClean="0"/>
              <a:t>1/9/2026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9A3246-06D3-46F8-AB18-7C3622E975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73567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51A959-E748-4EBA-8FB1-A9158B0030BD}" type="datetimeFigureOut">
              <a:rPr lang="en-US" smtClean="0"/>
              <a:t>1/9/2026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9A3246-06D3-46F8-AB18-7C3622E975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13552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51A959-E748-4EBA-8FB1-A9158B0030BD}" type="datetimeFigureOut">
              <a:rPr lang="en-US" smtClean="0"/>
              <a:t>1/9/2026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9A3246-06D3-46F8-AB18-7C3622E975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43551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51A959-E748-4EBA-8FB1-A9158B0030BD}" type="datetimeFigureOut">
              <a:rPr lang="en-US" smtClean="0"/>
              <a:t>1/9/2026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9A3246-06D3-46F8-AB18-7C3622E975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11395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51A959-E748-4EBA-8FB1-A9158B0030BD}" type="datetimeFigureOut">
              <a:rPr lang="en-US" smtClean="0"/>
              <a:t>1/9/2026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9A3246-06D3-46F8-AB18-7C3622E975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94563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51A959-E748-4EBA-8FB1-A9158B0030BD}" type="datetimeFigureOut">
              <a:rPr lang="en-US" smtClean="0"/>
              <a:t>1/9/2026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9A3246-06D3-46F8-AB18-7C3622E975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2241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51A959-E748-4EBA-8FB1-A9158B0030BD}" type="datetimeFigureOut">
              <a:rPr lang="en-US" smtClean="0"/>
              <a:t>1/9/2026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9A3246-06D3-46F8-AB18-7C3622E975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08600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51A959-E748-4EBA-8FB1-A9158B0030BD}" type="datetimeFigureOut">
              <a:rPr lang="en-US" smtClean="0"/>
              <a:t>1/9/2026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9A3246-06D3-46F8-AB18-7C3622E975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49318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51A959-E748-4EBA-8FB1-A9158B0030BD}" type="datetimeFigureOut">
              <a:rPr lang="en-US" smtClean="0"/>
              <a:t>1/9/2026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9A3246-06D3-46F8-AB18-7C3622E975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28027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28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51A959-E748-4EBA-8FB1-A9158B0030BD}" type="datetimeFigureOut">
              <a:rPr lang="en-US" smtClean="0"/>
              <a:t>1/9/2026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fld id="{1C9A3246-06D3-46F8-AB18-7C3622E975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31639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96" r:id="rId2"/>
    <p:sldLayoutId id="2147483697" r:id="rId3"/>
    <p:sldLayoutId id="2147483698" r:id="rId4"/>
    <p:sldLayoutId id="2147483699" r:id="rId5"/>
    <p:sldLayoutId id="2147483700" r:id="rId6"/>
    <p:sldLayoutId id="2147483701" r:id="rId7"/>
    <p:sldLayoutId id="2147483702" r:id="rId8"/>
    <p:sldLayoutId id="2147483703" r:id="rId9"/>
    <p:sldLayoutId id="2147483704" r:id="rId10"/>
    <p:sldLayoutId id="2147483705" r:id="rId11"/>
    <p:sldLayoutId id="2147483706" r:id="rId12"/>
    <p:sldLayoutId id="2147483707" r:id="rId13"/>
    <p:sldLayoutId id="2147483708" r:id="rId14"/>
    <p:sldLayoutId id="2147483709" r:id="rId15"/>
    <p:sldLayoutId id="2147483710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>
            <a:extLst>
              <a:ext uri="{FF2B5EF4-FFF2-40B4-BE49-F238E27FC236}">
                <a16:creationId xmlns:a16="http://schemas.microsoft.com/office/drawing/2014/main" id="{AC6DFEB8-C09C-52D0-5F4E-CA785383BF2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9089136" cy="5072354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3E20B913-8870-2CB2-A18D-55F4894C617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26998" y="0"/>
            <a:ext cx="4877051" cy="20829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8011808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F496CB"/>
      </a:accent1>
      <a:accent2>
        <a:srgbClr val="BC356F"/>
      </a:accent2>
      <a:accent3>
        <a:srgbClr val="E65331"/>
      </a:accent3>
      <a:accent4>
        <a:srgbClr val="F27E19"/>
      </a:accent4>
      <a:accent5>
        <a:srgbClr val="F2AC19"/>
      </a:accent5>
      <a:accent6>
        <a:srgbClr val="BC80E0"/>
      </a:accent6>
      <a:hlink>
        <a:srgbClr val="EF5285"/>
      </a:hlink>
      <a:folHlink>
        <a:srgbClr val="F77F90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23659B44-6E34-4CE8-8F0D-387DA79968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7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Trebuchet MS</vt:lpstr>
      <vt:lpstr>Wingdings 3</vt:lpstr>
      <vt:lpstr>Facet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Linda Karr</dc:creator>
  <cp:lastModifiedBy>Linda Karr</cp:lastModifiedBy>
  <cp:revision>4</cp:revision>
  <dcterms:created xsi:type="dcterms:W3CDTF">2026-01-09T14:01:07Z</dcterms:created>
  <dcterms:modified xsi:type="dcterms:W3CDTF">2026-01-09T14:20:05Z</dcterms:modified>
</cp:coreProperties>
</file>