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8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80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1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49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42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3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2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1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2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0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3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6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134C8-6F14-4FA1-9D45-220D941AE9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1821C77-4423-46D2-BDE2-05EFA5E0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4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8A839-3A39-6A05-109A-1045BF222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46AD8-B5F5-1762-9303-1354B8DB9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71"/>
            <a:ext cx="7360755" cy="49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069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2026-01-09T12:48:30Z</dcterms:created>
  <dcterms:modified xsi:type="dcterms:W3CDTF">2026-01-10T12:07:11Z</dcterms:modified>
</cp:coreProperties>
</file>