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20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24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4756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889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9160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0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1343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394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99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089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28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71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89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74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6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F6EC5-D47F-4CFC-BD1D-4D8C077CA659}" type="datetimeFigureOut">
              <a:rPr lang="en-US" smtClean="0"/>
              <a:t>1/11/2026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529DC600-47E9-4208-838B-C380379B9B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35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69248AA-4811-9DBB-8FAA-955B456BE8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949" y="0"/>
            <a:ext cx="4877051" cy="208290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C10D9140-26C9-1311-1115-ACB4A05E5B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5400"/>
            <a:ext cx="7314949" cy="515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8091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3</cp:revision>
  <dcterms:created xsi:type="dcterms:W3CDTF">2026-01-11T12:31:34Z</dcterms:created>
  <dcterms:modified xsi:type="dcterms:W3CDTF">2026-01-11T13:17:58Z</dcterms:modified>
</cp:coreProperties>
</file>