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00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17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53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3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1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9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62D0C-0DFA-AE93-4B19-BFB589DB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8" y="0"/>
            <a:ext cx="7359367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2026-01-25T23:22:43Z</dcterms:created>
  <dcterms:modified xsi:type="dcterms:W3CDTF">2026-01-25T23:33:49Z</dcterms:modified>
</cp:coreProperties>
</file>