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24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39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5673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13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3808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128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24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9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625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9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1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6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7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6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2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4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5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D1D0284-8A09-D62D-BF25-254E472575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DB5258B-D25C-52AF-A014-387953E3D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840" y="50802"/>
            <a:ext cx="4023109" cy="5825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4798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2026-01-14T20:43:03Z</dcterms:created>
  <dcterms:modified xsi:type="dcterms:W3CDTF">2026-01-14T21:24:02Z</dcterms:modified>
</cp:coreProperties>
</file>