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106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24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185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1993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113929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663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5118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792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49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129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929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597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972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520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401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26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95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7677D2E-ED70-8C1E-0571-56682010F2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496" cy="5046597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13CC8F-2D42-508E-BFB8-9916ED7C45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96868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3</cp:revision>
  <dcterms:created xsi:type="dcterms:W3CDTF">2026-01-15T18:10:15Z</dcterms:created>
  <dcterms:modified xsi:type="dcterms:W3CDTF">2026-01-15T18:15:36Z</dcterms:modified>
</cp:coreProperties>
</file>