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877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1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1992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55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2023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279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1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3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74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7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04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87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55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8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6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61C2C-5F4D-4C3A-AC81-6BF8C510439D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4B90A2C-1F78-48AA-9BB8-2454FD0BD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6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34CA6-F9E2-8DA9-1E23-6F6747716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ADE1734-4E59-D702-BF87-D2C3F84B05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0"/>
            <a:ext cx="3885949" cy="57796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722DA6-3156-AEB1-793B-8C8DE5EF5629}"/>
              </a:ext>
            </a:extLst>
          </p:cNvPr>
          <p:cNvSpPr txBox="1"/>
          <p:nvPr/>
        </p:nvSpPr>
        <p:spPr>
          <a:xfrm>
            <a:off x="6096000" y="2167128"/>
            <a:ext cx="484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highlight>
                  <a:srgbClr val="C0C0C0"/>
                </a:highlight>
              </a:rPr>
              <a:t>HAS</a:t>
            </a:r>
          </a:p>
        </p:txBody>
      </p:sp>
      <p:sp>
        <p:nvSpPr>
          <p:cNvPr id="6" name="Multiplication Sign 5">
            <a:extLst>
              <a:ext uri="{FF2B5EF4-FFF2-40B4-BE49-F238E27FC236}">
                <a16:creationId xmlns:a16="http://schemas.microsoft.com/office/drawing/2014/main" id="{C008B1FD-C40B-B042-32BF-ADCDF41E6894}"/>
              </a:ext>
            </a:extLst>
          </p:cNvPr>
          <p:cNvSpPr/>
          <p:nvPr/>
        </p:nvSpPr>
        <p:spPr>
          <a:xfrm>
            <a:off x="6254496" y="2740267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56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2026-01-16T11:57:31Z</dcterms:created>
  <dcterms:modified xsi:type="dcterms:W3CDTF">2026-01-16T12:11:10Z</dcterms:modified>
</cp:coreProperties>
</file>