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466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438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3651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86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97746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2854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3399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506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390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46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86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083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646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807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03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16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803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97E48A4-0F56-72BA-B4B8-028C32BC52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1FF3ABA-0DDA-B879-6604-50D907A277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09" y="0"/>
            <a:ext cx="5806440" cy="5729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5898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4</cp:revision>
  <dcterms:created xsi:type="dcterms:W3CDTF">2026-01-11T12:35:32Z</dcterms:created>
  <dcterms:modified xsi:type="dcterms:W3CDTF">2026-01-11T12:47:47Z</dcterms:modified>
</cp:coreProperties>
</file>