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60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9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91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9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DD8B-20A0-4406-9E9E-09DD6F98598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337F21-D49D-4ED0-A91D-B4904A1A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94519-E8FD-3657-8120-860092B8F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F5EE6-AD19-6D32-CDDC-1AF87123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91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2026-01-07T11:48:02Z</dcterms:created>
  <dcterms:modified xsi:type="dcterms:W3CDTF">2026-01-07T11:53:04Z</dcterms:modified>
</cp:coreProperties>
</file>