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61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71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1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59F4-5B7D-4867-924C-1F4D6F37C15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C1E9DDD-B265-48C4-9351-BAC0BAB3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5E1C3-CFB6-735C-FCDE-B8A37288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D7682D-34F8-A249-4123-40BDD1A4E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9239" cy="4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2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2026-01-09T10:57:29Z</dcterms:created>
  <dcterms:modified xsi:type="dcterms:W3CDTF">2026-01-09T11:04:44Z</dcterms:modified>
</cp:coreProperties>
</file>