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3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3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254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65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082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16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99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2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8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8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2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3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17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8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3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20B913-8870-2CB2-A18D-55F4894C6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365FE3F-C921-997C-E8A0-CEF3087243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180" y="0"/>
            <a:ext cx="7365130" cy="492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118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2026-01-09T14:01:07Z</dcterms:created>
  <dcterms:modified xsi:type="dcterms:W3CDTF">2026-01-09T14:29:53Z</dcterms:modified>
</cp:coreProperties>
</file>