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15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397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6569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437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5789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350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4988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457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5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411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120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219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522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08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460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329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138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69248AA-4811-9DBB-8FAA-955B456BE8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FFB30CE-B6D7-6C74-AC2A-00AE340CD5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76204"/>
            <a:ext cx="7314949" cy="4960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80914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2</cp:revision>
  <dcterms:created xsi:type="dcterms:W3CDTF">2026-01-11T12:31:34Z</dcterms:created>
  <dcterms:modified xsi:type="dcterms:W3CDTF">2026-01-11T13:18:24Z</dcterms:modified>
</cp:coreProperties>
</file>