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60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5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32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0865-2558-4003-A7C5-C4DC857F4E84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E1C050-6333-4975-906E-889AD350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3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2487AF-99AC-C09B-2B02-BC2EADC9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EAD5A6-822B-0637-AC9F-9AB2C9313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3" y="0"/>
            <a:ext cx="7331861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121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2026-01-25T23:22:43Z</dcterms:created>
  <dcterms:modified xsi:type="dcterms:W3CDTF">2026-01-25T23:30:29Z</dcterms:modified>
</cp:coreProperties>
</file>