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5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5432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91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4675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39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12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90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0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0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2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9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5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6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C218220-B311-D07B-2423-1621AAEB97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764" y="0"/>
            <a:ext cx="3817185" cy="56967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F4CF0A-827E-8940-BE21-58CD3E064F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943" y="1161288"/>
            <a:ext cx="1763486" cy="116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2026-01-11T17:34:16Z</dcterms:created>
  <dcterms:modified xsi:type="dcterms:W3CDTF">2026-01-12T10:28:58Z</dcterms:modified>
</cp:coreProperties>
</file>