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649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613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25718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7574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289538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7189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0390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237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054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039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356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714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658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802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05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006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05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560B4B6-0D9B-BAAA-092F-7C68B56EA0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D1A4F6B-75B9-E6D0-F7B9-26F479D640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7314949" cy="4685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59463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9</cp:revision>
  <dcterms:created xsi:type="dcterms:W3CDTF">2026-01-11T17:34:16Z</dcterms:created>
  <dcterms:modified xsi:type="dcterms:W3CDTF">2026-01-12T19:31:39Z</dcterms:modified>
</cp:coreProperties>
</file>