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876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063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06106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797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20013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665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9885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153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469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258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15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636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35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614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990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41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213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D1D0284-8A09-D62D-BF25-254E472575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15450B4-1C60-BF67-1282-40F7321A22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985" y="0"/>
            <a:ext cx="4014278" cy="5875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47987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2</cp:revision>
  <dcterms:created xsi:type="dcterms:W3CDTF">2026-01-14T20:43:03Z</dcterms:created>
  <dcterms:modified xsi:type="dcterms:W3CDTF">2026-01-14T20:46:51Z</dcterms:modified>
</cp:coreProperties>
</file>