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0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1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48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2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2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1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F3DA-C222-4040-A9C6-7441B8F666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FC8DFA-B973-4AA3-943C-D4FDFE77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3A6AC-3258-3D60-1503-23BC5C159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66"/>
            <a:ext cx="7448358" cy="51403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3CC8F-2D42-508E-BFB8-9916ED7C4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686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2026-01-15T18:10:15Z</dcterms:created>
  <dcterms:modified xsi:type="dcterms:W3CDTF">2026-01-15T18:16:27Z</dcterms:modified>
</cp:coreProperties>
</file>