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322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694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388615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7960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889285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5565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3397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20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818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540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284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192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964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56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012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17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1E34CA6-F9E2-8DA9-1E23-6F6747716B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C7F7E25-1338-B809-F498-6FEEC72FD6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4992" y="-1"/>
            <a:ext cx="3949957" cy="6019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9561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2</cp:revision>
  <dcterms:created xsi:type="dcterms:W3CDTF">2026-01-16T11:57:31Z</dcterms:created>
  <dcterms:modified xsi:type="dcterms:W3CDTF">2026-01-16T12:21:19Z</dcterms:modified>
</cp:coreProperties>
</file>