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96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52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19569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555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97461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170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002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60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360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93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310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035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71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542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267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531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51B3E-815C-4A59-8F7E-C311C9E0698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D7EE130-D831-43E2-BFC2-46DB8BE2A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2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97E48A4-0F56-72BA-B4B8-028C32BC52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F802C15-4DB0-B9CA-61F8-E5044A2607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744" y="1"/>
            <a:ext cx="4016827" cy="5613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5898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3</cp:revision>
  <dcterms:created xsi:type="dcterms:W3CDTF">2026-01-11T12:35:32Z</dcterms:created>
  <dcterms:modified xsi:type="dcterms:W3CDTF">2026-01-11T12:45:25Z</dcterms:modified>
</cp:coreProperties>
</file>