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26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30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5E1C3-CFB6-735C-FCDE-B8A37288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B7540-7080-B10C-2ED1-6E40E9D4B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3901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2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2026-01-09T10:57:29Z</dcterms:created>
  <dcterms:modified xsi:type="dcterms:W3CDTF">2026-01-09T11:06:15Z</dcterms:modified>
</cp:coreProperties>
</file>