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01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08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7FBA-2E4F-79CC-EC95-FEE6FEEB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7" y="0"/>
            <a:ext cx="732573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2026-01-25T23:22:43Z</dcterms:created>
  <dcterms:modified xsi:type="dcterms:W3CDTF">2026-01-25T23:31:01Z</dcterms:modified>
</cp:coreProperties>
</file>