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68" y="2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55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3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54321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1913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4675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39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12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90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200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300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52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09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55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7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622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9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A1479-EA2D-455F-A777-047A6944DF1A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AB8C351-876B-42C9-AD77-4B2C7963A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067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  <p:sldLayoutId id="2147483741" r:id="rId13"/>
    <p:sldLayoutId id="2147483742" r:id="rId14"/>
    <p:sldLayoutId id="2147483743" r:id="rId15"/>
    <p:sldLayoutId id="214748374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60B4B6-0D9B-BAAA-092F-7C68B56E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11B9562-B23E-FF24-2710-6CF1CEFA91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637" y="138246"/>
            <a:ext cx="3830312" cy="545701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17FEB87-8569-FAAA-3A08-D7152872D40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654764" cy="370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59463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2026-01-11T17:34:16Z</dcterms:created>
  <dcterms:modified xsi:type="dcterms:W3CDTF">2026-01-11T18:08:17Z</dcterms:modified>
</cp:coreProperties>
</file>