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0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56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0323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88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1418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6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90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4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5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9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5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01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1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0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60B4B6-0D9B-BAAA-092F-7C68B56E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8281B78-5821-9C51-39DF-EE8E213ADA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304" y="18288"/>
            <a:ext cx="3739645" cy="55615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1AC5A22-AD16-8CDB-9E90-719D3CEAF7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903" y="1278188"/>
            <a:ext cx="1170477" cy="142831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725C536-AA0D-36B7-A28D-37FBDD2917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106" y="1317749"/>
            <a:ext cx="1389664" cy="13491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BCCFDCC-B319-2A19-ADFD-E6C2E371038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278" y="3363059"/>
            <a:ext cx="1568322" cy="1206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5946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6</cp:revision>
  <dcterms:created xsi:type="dcterms:W3CDTF">2026-01-11T17:34:16Z</dcterms:created>
  <dcterms:modified xsi:type="dcterms:W3CDTF">2026-01-12T11:05:28Z</dcterms:modified>
</cp:coreProperties>
</file>